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31CA5A-D7D6-4117-8911-258F8F188D76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C44F71-A818-424D-AE47-FF65CC6BF00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0105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9AD2CA7-F098-44F5-BC46-46C187E34A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254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8D9FDA-8A0A-4F37-9239-36BBD64F63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545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5FEF46-D18E-4DD1-A063-DC8FC9F977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388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08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CD26E9-6515-4DF9-BF11-F14CCE9156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131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57A59F-7CEF-4B84-835E-7622A208820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521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C93AAD-AAB1-4638-8E82-E64686AA95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631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94EF16-94A6-4CEC-8D0F-B80FB4DEB1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147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0A3968-A782-45B6-A20E-06562D18C6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383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CEDD1F-83AC-4A41-ABFC-DC971531F9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0467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1C408B-B893-45E4-B7E2-925FF52099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7380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Lord is King! </a:t>
            </a:r>
            <a:r>
              <a:rPr lang="en-GB" dirty="0"/>
              <a:t>Lift up your voice,</a:t>
            </a:r>
            <a:endParaRPr lang="en-NZ" dirty="0"/>
          </a:p>
          <a:p>
            <a:r>
              <a:rPr lang="en-GB" dirty="0"/>
              <a:t>		O earth, and all you </a:t>
            </a:r>
            <a:r>
              <a:rPr lang="en-GB" dirty="0" err="1"/>
              <a:t>heav’ns</a:t>
            </a:r>
            <a:r>
              <a:rPr lang="en-GB" dirty="0"/>
              <a:t>, rejoice;</a:t>
            </a:r>
            <a:endParaRPr lang="en-NZ" dirty="0"/>
          </a:p>
          <a:p>
            <a:r>
              <a:rPr lang="en-GB" dirty="0"/>
              <a:t>		from world to world the song shall ring:</a:t>
            </a:r>
            <a:endParaRPr lang="en-NZ" dirty="0"/>
          </a:p>
          <a:p>
            <a:r>
              <a:rPr lang="en-GB" dirty="0"/>
              <a:t>		“The Lord omnipotent is King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 Lord is King! Who then shall dare</a:t>
            </a:r>
            <a:endParaRPr lang="en-NZ" dirty="0"/>
          </a:p>
          <a:p>
            <a:r>
              <a:rPr lang="en-GB" dirty="0"/>
              <a:t>		resist his will, distrust his care,</a:t>
            </a:r>
            <a:endParaRPr lang="en-NZ" dirty="0"/>
          </a:p>
          <a:p>
            <a:r>
              <a:rPr lang="en-GB" dirty="0"/>
              <a:t>		or quarrel with his wise decrees,</a:t>
            </a:r>
            <a:endParaRPr lang="en-NZ" dirty="0"/>
          </a:p>
          <a:p>
            <a:r>
              <a:rPr lang="en-GB" dirty="0"/>
              <a:t>		or doubt his royal promises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Lord is King! Child of the dust,</a:t>
            </a:r>
            <a:endParaRPr lang="en-NZ" dirty="0"/>
          </a:p>
          <a:p>
            <a:r>
              <a:rPr lang="en-GB" dirty="0"/>
              <a:t>		the Judge of all the earth is just;</a:t>
            </a:r>
            <a:endParaRPr lang="en-NZ" dirty="0"/>
          </a:p>
          <a:p>
            <a:r>
              <a:rPr lang="en-GB" dirty="0"/>
              <a:t>		holy and true are all his ways –</a:t>
            </a:r>
            <a:endParaRPr lang="en-NZ" dirty="0"/>
          </a:p>
          <a:p>
            <a:r>
              <a:rPr lang="en-GB" dirty="0"/>
              <a:t>		let </a:t>
            </a:r>
            <a:r>
              <a:rPr lang="en-GB" dirty="0" err="1"/>
              <a:t>ev’ry</a:t>
            </a:r>
            <a:r>
              <a:rPr lang="en-GB" dirty="0"/>
              <a:t> creature sing his praise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771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reigns! He reigns with glory crowned;</a:t>
            </a:r>
            <a:endParaRPr lang="en-NZ" dirty="0"/>
          </a:p>
          <a:p>
            <a:r>
              <a:rPr lang="en-GB" dirty="0"/>
              <a:t>		let Christians make a joyful sound!</a:t>
            </a:r>
            <a:endParaRPr lang="en-NZ" dirty="0"/>
          </a:p>
          <a:p>
            <a:r>
              <a:rPr lang="en-GB" dirty="0"/>
              <a:t>		And Christ is seated at his side:</a:t>
            </a:r>
            <a:endParaRPr lang="en-NZ" dirty="0"/>
          </a:p>
          <a:p>
            <a:r>
              <a:rPr lang="en-GB" dirty="0"/>
              <a:t>		the Man of love, the Crucified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2185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Come, make your needs, your burdens known;</a:t>
            </a:r>
            <a:endParaRPr lang="en-NZ" dirty="0"/>
          </a:p>
          <a:p>
            <a:r>
              <a:rPr lang="en-GB" dirty="0"/>
              <a:t>		he will present them at the throne;</a:t>
            </a:r>
            <a:endParaRPr lang="en-NZ" dirty="0"/>
          </a:p>
          <a:p>
            <a:r>
              <a:rPr lang="en-GB" dirty="0"/>
              <a:t>		and angel hosts are waiting there</a:t>
            </a:r>
            <a:endParaRPr lang="en-NZ" dirty="0"/>
          </a:p>
          <a:p>
            <a:r>
              <a:rPr lang="en-GB" dirty="0"/>
              <a:t>		his messages of love to bear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9483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One Lord one kingdom all secures;</a:t>
            </a:r>
            <a:endParaRPr lang="en-NZ" dirty="0"/>
          </a:p>
          <a:p>
            <a:r>
              <a:rPr lang="en-GB" dirty="0"/>
              <a:t>		he reigns, and life and death are yours;</a:t>
            </a:r>
            <a:endParaRPr lang="en-NZ" dirty="0"/>
          </a:p>
          <a:p>
            <a:r>
              <a:rPr lang="en-GB" dirty="0"/>
              <a:t>		through earth and </a:t>
            </a:r>
            <a:r>
              <a:rPr lang="en-GB" dirty="0" err="1"/>
              <a:t>heav’n</a:t>
            </a:r>
            <a:r>
              <a:rPr lang="en-GB" dirty="0"/>
              <a:t> one song shall </a:t>
            </a:r>
            <a:r>
              <a:rPr lang="en-GB" dirty="0" smtClean="0"/>
              <a:t>	ring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“The Lord omnipotent is King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Josiah </a:t>
            </a:r>
            <a:r>
              <a:rPr lang="en-GB" sz="1000" dirty="0" err="1"/>
              <a:t>Conder</a:t>
            </a:r>
            <a:r>
              <a:rPr lang="en-GB" sz="1000" dirty="0"/>
              <a:t>, 1824, alt.</a:t>
            </a:r>
            <a:endParaRPr lang="en-NZ" sz="1000" dirty="0"/>
          </a:p>
          <a:p>
            <a:pPr algn="r"/>
            <a:r>
              <a:rPr lang="en-GB" sz="1000" dirty="0"/>
              <a:t>Tune: James William Elliot,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2014-03-04T02:01:06Z</dcterms:created>
  <dcterms:modified xsi:type="dcterms:W3CDTF">2014-03-04T02:03:01Z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